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5" r:id="rId8"/>
    <p:sldId id="261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88805"/>
  </p:normalViewPr>
  <p:slideViewPr>
    <p:cSldViewPr snapToGrid="0" snapToObjects="1">
      <p:cViewPr varScale="1">
        <p:scale>
          <a:sx n="65" d="100"/>
          <a:sy n="65" d="100"/>
        </p:scale>
        <p:origin x="-89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Music Synthesis/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Central 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Controlling Logic happens here</a:t>
            </a:r>
          </a:p>
          <a:p>
            <a:r>
              <a:rPr lang="en-US" dirty="0" smtClean="0"/>
              <a:t>In charge of coordinating between modules</a:t>
            </a:r>
          </a:p>
          <a:p>
            <a:r>
              <a:rPr lang="en-US" dirty="0" smtClean="0"/>
              <a:t>Each team member should implement part of the FSM most pertinent to their individual module</a:t>
            </a:r>
          </a:p>
          <a:p>
            <a:r>
              <a:rPr lang="en-US" dirty="0" smtClean="0"/>
              <a:t>Take INPUT from buttons/ switches and choose which bank to record to and what effects to apply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3" y="365125"/>
            <a:ext cx="2460171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kHz sampling rate and 8 bit encoding scheme</a:t>
            </a:r>
          </a:p>
          <a:p>
            <a:r>
              <a:rPr lang="en-US" dirty="0" smtClean="0"/>
              <a:t>192 kilobits per second data rate</a:t>
            </a:r>
          </a:p>
          <a:p>
            <a:r>
              <a:rPr lang="en-US" dirty="0" smtClean="0"/>
              <a:t>~243 </a:t>
            </a:r>
            <a:r>
              <a:rPr lang="en-US" dirty="0" err="1" smtClean="0"/>
              <a:t>kSlots</a:t>
            </a:r>
            <a:r>
              <a:rPr lang="en-US" dirty="0" smtClean="0"/>
              <a:t> of ZBT memory required for 10-second recording</a:t>
            </a:r>
          </a:p>
          <a:p>
            <a:r>
              <a:rPr lang="en-US" dirty="0" smtClean="0"/>
              <a:t>Use one bank of memory for each sound recording</a:t>
            </a:r>
          </a:p>
          <a:p>
            <a:r>
              <a:rPr lang="en-US" dirty="0" smtClean="0"/>
              <a:t>Necessary to leave space for image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4001294"/>
            <a:ext cx="4135249" cy="24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sings/ hums/ plays an instrument</a:t>
            </a:r>
          </a:p>
          <a:p>
            <a:r>
              <a:rPr lang="en-US" dirty="0" smtClean="0"/>
              <a:t>A microphone picks up the sound</a:t>
            </a:r>
          </a:p>
          <a:p>
            <a:r>
              <a:rPr lang="en-US" dirty="0" smtClean="0"/>
              <a:t>The sound is saved onto memory for later playback</a:t>
            </a:r>
          </a:p>
          <a:p>
            <a:r>
              <a:rPr lang="en-US" dirty="0" smtClean="0"/>
              <a:t>Audio effects can be added to the sound samples</a:t>
            </a:r>
          </a:p>
          <a:p>
            <a:r>
              <a:rPr lang="en-US" dirty="0" smtClean="0"/>
              <a:t>Up to 2 samples can be recorded</a:t>
            </a:r>
          </a:p>
        </p:txBody>
      </p:sp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 descr="ound analysis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3" y="1825625"/>
            <a:ext cx="6438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input from microphone</a:t>
            </a:r>
          </a:p>
          <a:p>
            <a:r>
              <a:rPr lang="en-US" sz="3000" dirty="0" smtClean="0"/>
              <a:t>Write audio samples to memory</a:t>
            </a:r>
          </a:p>
          <a:p>
            <a:r>
              <a:rPr lang="en-US" sz="3000" dirty="0" smtClean="0"/>
              <a:t>Retrieve sound samples from memory</a:t>
            </a:r>
          </a:p>
          <a:p>
            <a:r>
              <a:rPr lang="en-US" sz="3000" dirty="0" smtClean="0"/>
              <a:t>Retrieve image data from memory for Graphics Module</a:t>
            </a:r>
          </a:p>
          <a:p>
            <a:r>
              <a:rPr lang="en-US" sz="3000" dirty="0" smtClean="0"/>
              <a:t>Bus Sharing – Image and Audio share memory bus</a:t>
            </a:r>
          </a:p>
          <a:p>
            <a:r>
              <a:rPr lang="en-US" sz="3000" dirty="0" smtClean="0"/>
              <a:t>Use ZBT Memory – 512k x 36 bit memory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1281"/>
            <a:ext cx="3518676" cy="2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Handler – 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23" y="1327355"/>
            <a:ext cx="5867647" cy="5210152"/>
          </a:xfrm>
        </p:spPr>
      </p:pic>
    </p:spTree>
    <p:extLst>
      <p:ext uri="{BB962C8B-B14F-4D97-AF65-F5344CB8AC3E}">
        <p14:creationId xmlns:p14="http://schemas.microsoft.com/office/powerpoint/2010/main" val="259827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write to memory</a:t>
            </a:r>
          </a:p>
          <a:p>
            <a:r>
              <a:rPr lang="en-US" dirty="0" smtClean="0"/>
              <a:t>Take EFFECTS from FSM and apply them to recorded audio</a:t>
            </a:r>
          </a:p>
          <a:p>
            <a:r>
              <a:rPr lang="en-US" dirty="0" smtClean="0"/>
              <a:t>Output FFT data to Graphics module</a:t>
            </a:r>
          </a:p>
          <a:p>
            <a:r>
              <a:rPr lang="en-US" dirty="0" smtClean="0"/>
              <a:t>Output sound to SPEAKER</a:t>
            </a:r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 - Block Diagram</a:t>
            </a:r>
            <a:endParaRPr lang="en-US" dirty="0"/>
          </a:p>
        </p:txBody>
      </p:sp>
      <p:pic>
        <p:nvPicPr>
          <p:cNvPr id="1026" name="Picture 2" descr="udio Mod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65" y="1825625"/>
            <a:ext cx="61110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 graphics from the memory</a:t>
            </a:r>
          </a:p>
          <a:p>
            <a:r>
              <a:rPr lang="en-US" dirty="0" smtClean="0"/>
              <a:t>Output FFT spectral data</a:t>
            </a:r>
          </a:p>
          <a:p>
            <a:r>
              <a:rPr lang="en-US" dirty="0" smtClean="0"/>
              <a:t>Display running statistics (predominant frequency, amplitude, sample characteristics)</a:t>
            </a:r>
          </a:p>
          <a:p>
            <a:r>
              <a:rPr lang="en-US" dirty="0" smtClean="0"/>
              <a:t>Take in data from ZBT memory</a:t>
            </a:r>
          </a:p>
          <a:p>
            <a:r>
              <a:rPr lang="en-US" dirty="0" smtClean="0"/>
              <a:t>36 bit bus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6 bit pixel encoding = 6 pixels per memory read</a:t>
            </a:r>
          </a:p>
          <a:p>
            <a:r>
              <a:rPr lang="en-US" dirty="0" smtClean="0"/>
              <a:t>6 bit pixel encoding -&gt; 24 bit color to VGA -&gt; LUT</a:t>
            </a:r>
          </a:p>
          <a:p>
            <a:r>
              <a:rPr lang="en-US" dirty="0" smtClean="0"/>
              <a:t>30+ different images for text/numbers/etc.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0" y="729230"/>
            <a:ext cx="3356832" cy="18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 – Block Diagram</a:t>
            </a:r>
            <a:endParaRPr lang="en-US" dirty="0"/>
          </a:p>
        </p:txBody>
      </p:sp>
      <p:pic>
        <p:nvPicPr>
          <p:cNvPr id="2050" name="Picture 2" descr="raphics Module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880394"/>
            <a:ext cx="73914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298</Words>
  <Application>Microsoft Office PowerPoint</Application>
  <PresentationFormat>Custom</PresentationFormat>
  <Paragraphs>47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Music Synthesis/ Analysis</vt:lpstr>
      <vt:lpstr>Premise</vt:lpstr>
      <vt:lpstr>Block Diagram</vt:lpstr>
      <vt:lpstr>Memory Handler</vt:lpstr>
      <vt:lpstr>Memory Handler – Block Diagram</vt:lpstr>
      <vt:lpstr>Audio Module</vt:lpstr>
      <vt:lpstr>Audio Module - Block Diagram</vt:lpstr>
      <vt:lpstr>Graphics Module</vt:lpstr>
      <vt:lpstr>Graphics Module – Block Diagram</vt:lpstr>
      <vt:lpstr>Central FSM</vt:lpstr>
      <vt:lpstr>Specifics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mqiu</cp:lastModifiedBy>
  <cp:revision>13</cp:revision>
  <dcterms:created xsi:type="dcterms:W3CDTF">2015-11-05T21:45:23Z</dcterms:created>
  <dcterms:modified xsi:type="dcterms:W3CDTF">2015-11-09T17:14:01Z</dcterms:modified>
</cp:coreProperties>
</file>